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1"/>
  </p:notesMasterIdLst>
  <p:handoutMasterIdLst>
    <p:handoutMasterId r:id="rId32"/>
  </p:handoutMasterIdLst>
  <p:sldIdLst>
    <p:sldId id="256" r:id="rId2"/>
    <p:sldId id="264" r:id="rId3"/>
    <p:sldId id="539" r:id="rId4"/>
    <p:sldId id="593" r:id="rId5"/>
    <p:sldId id="594" r:id="rId6"/>
    <p:sldId id="544" r:id="rId7"/>
    <p:sldId id="579" r:id="rId8"/>
    <p:sldId id="580" r:id="rId9"/>
    <p:sldId id="595" r:id="rId10"/>
    <p:sldId id="598" r:id="rId11"/>
    <p:sldId id="597" r:id="rId12"/>
    <p:sldId id="600" r:id="rId13"/>
    <p:sldId id="601" r:id="rId14"/>
    <p:sldId id="602" r:id="rId15"/>
    <p:sldId id="603" r:id="rId16"/>
    <p:sldId id="604" r:id="rId17"/>
    <p:sldId id="605" r:id="rId18"/>
    <p:sldId id="648" r:id="rId19"/>
    <p:sldId id="606" r:id="rId20"/>
    <p:sldId id="607" r:id="rId21"/>
    <p:sldId id="608" r:id="rId22"/>
    <p:sldId id="609" r:id="rId23"/>
    <p:sldId id="610" r:id="rId24"/>
    <p:sldId id="611" r:id="rId25"/>
    <p:sldId id="612" r:id="rId26"/>
    <p:sldId id="613" r:id="rId27"/>
    <p:sldId id="614" r:id="rId28"/>
    <p:sldId id="615" r:id="rId29"/>
    <p:sldId id="61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6600"/>
    <a:srgbClr val="237731"/>
    <a:srgbClr val="E7E200"/>
    <a:srgbClr val="CCCC00"/>
    <a:srgbClr val="F8F2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1" autoAdjust="0"/>
    <p:restoredTop sz="94706" autoAdjust="0"/>
  </p:normalViewPr>
  <p:slideViewPr>
    <p:cSldViewPr snapToGrid="0">
      <p:cViewPr varScale="1">
        <p:scale>
          <a:sx n="108" d="100"/>
          <a:sy n="108" d="100"/>
        </p:scale>
        <p:origin x="8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67CB728-2773-B9B4-CFEE-F25685F721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D73C9A-E200-82E4-0EA4-2609A8425C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95127-D148-4971-8801-14A838BB5616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0B1667-EEFB-CDEE-2D14-FA1F39AD23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EB869B-A04E-DE78-3E43-7FAE6ABDAE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922A0-E5B8-443A-B94A-F12A5489B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740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CB2E5-D705-4A1C-9E29-A72ACFD3D45F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1B839-5E4D-4F00-AC89-5CBE3CA71A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586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5299365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2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920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96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086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54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060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716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33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84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802B4B0-3B5A-4A82-88A9-D746E8D30C8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992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20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802B4B0-3B5A-4A82-88A9-D746E8D30C8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0562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208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FB428B-0C09-FCB9-9A6F-37DC8252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sz="5100" dirty="0"/>
              <a:t>자바 스터디 </a:t>
            </a:r>
            <a:r>
              <a:rPr lang="en-US" altLang="ko-KR" sz="5100" dirty="0"/>
              <a:t>#9</a:t>
            </a:r>
            <a:br>
              <a:rPr lang="en-US" altLang="ko-KR" sz="5100" dirty="0"/>
            </a:br>
            <a:r>
              <a:rPr lang="en-US" altLang="ko-KR" sz="5100" dirty="0"/>
              <a:t>_ (20221124)</a:t>
            </a:r>
            <a:br>
              <a:rPr lang="en-US" altLang="ko-KR" sz="5100" dirty="0"/>
            </a:br>
            <a:endParaRPr lang="en-US" altLang="ko-KR" sz="51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4CF0F2-07E4-6A44-2588-5A40A7D1B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1110" y="4455621"/>
            <a:ext cx="3417990" cy="1238616"/>
          </a:xfrm>
        </p:spPr>
        <p:txBody>
          <a:bodyPr vert="horz" lIns="0" tIns="45720" rIns="0" bIns="45720" rtlCol="0">
            <a:normAutofit/>
          </a:bodyPr>
          <a:lstStyle/>
          <a:p>
            <a:pPr latinLnBrk="0"/>
            <a:r>
              <a:rPr lang="en-US" altLang="ko-KR" sz="20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11. </a:t>
            </a:r>
            <a:r>
              <a:rPr lang="ko-KR" alt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예외와 예외 클래스</a:t>
            </a:r>
            <a:endParaRPr lang="en-US" altLang="ko-KR" sz="2000" cap="none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22" name="Graphic 21" descr="고양이">
            <a:extLst>
              <a:ext uri="{FF2B5EF4-FFF2-40B4-BE49-F238E27FC236}">
                <a16:creationId xmlns:a16="http://schemas.microsoft.com/office/drawing/2014/main" id="{9D2C1FFA-D819-83B6-45EA-37C5ABD15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734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01F7302-0E5E-C30C-5429-9142EDCD4BEB}"/>
              </a:ext>
            </a:extLst>
          </p:cNvPr>
          <p:cNvSpPr txBox="1"/>
          <p:nvPr/>
        </p:nvSpPr>
        <p:spPr>
          <a:xfrm>
            <a:off x="5977861" y="65324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2000" b="1" dirty="0" err="1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ClassCastException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6BF9462-FF15-656E-AE45-BEC5C26F0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11-2. </a:t>
            </a:r>
            <a:r>
              <a:rPr lang="ko-KR" altLang="en-US" sz="3600" dirty="0"/>
              <a:t>실행 예외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1E8603-C9ED-3673-A353-731896740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12" y="1389219"/>
            <a:ext cx="6203687" cy="39487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495E2F-9596-E662-78E0-C5F0E55D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4" y="5708343"/>
            <a:ext cx="11887199" cy="6601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9215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9438636-8776-9AB8-1354-8E0D058C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11-3. </a:t>
            </a:r>
            <a:r>
              <a:rPr lang="ko-KR" altLang="en-US" sz="3600" dirty="0"/>
              <a:t>예외 처리 코드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9AC116-89C8-474E-FB10-9511E198A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39" y="1149292"/>
            <a:ext cx="8664086" cy="567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92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0D5AD29-9EC3-18A8-74A5-4C3A46AB4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36" y="1477999"/>
            <a:ext cx="6057900" cy="3209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49438636-8776-9AB8-1354-8E0D058C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11-3. </a:t>
            </a:r>
            <a:r>
              <a:rPr lang="ko-KR" altLang="en-US" sz="3600" dirty="0"/>
              <a:t>예외 처리 코드</a:t>
            </a:r>
            <a:endParaRPr lang="ko-KR" alt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A6C24-AA01-FC97-94AF-AC55BB5F69BB}"/>
              </a:ext>
            </a:extLst>
          </p:cNvPr>
          <p:cNvSpPr txBox="1"/>
          <p:nvPr/>
        </p:nvSpPr>
        <p:spPr>
          <a:xfrm>
            <a:off x="5977861" y="65324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t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ry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 catch - finally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51FFA3-0CD1-D836-9A6A-6707FF65570E}"/>
              </a:ext>
            </a:extLst>
          </p:cNvPr>
          <p:cNvSpPr/>
          <p:nvPr/>
        </p:nvSpPr>
        <p:spPr>
          <a:xfrm>
            <a:off x="7257171" y="2422293"/>
            <a:ext cx="4438836" cy="914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Class.forName</a:t>
            </a:r>
            <a:r>
              <a:rPr lang="en-US" altLang="ko-KR" b="1" dirty="0"/>
              <a:t>()</a:t>
            </a:r>
            <a:r>
              <a:rPr lang="ko-KR" altLang="en-US" b="1" dirty="0"/>
              <a:t>는 괄호 안에 있는 문자열을 클래스화 하여 객체로 넘겨주는 역할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8CB69C3-F815-B741-164F-9E309E246841}"/>
              </a:ext>
            </a:extLst>
          </p:cNvPr>
          <p:cNvSpPr/>
          <p:nvPr/>
        </p:nvSpPr>
        <p:spPr>
          <a:xfrm>
            <a:off x="3338001" y="2689935"/>
            <a:ext cx="1402672" cy="4083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A855940E-C80C-3A8B-D8D5-E336F54C6D5C}"/>
              </a:ext>
            </a:extLst>
          </p:cNvPr>
          <p:cNvCxnSpPr>
            <a:cxnSpLocks/>
          </p:cNvCxnSpPr>
          <p:nvPr/>
        </p:nvCxnSpPr>
        <p:spPr>
          <a:xfrm flipV="1">
            <a:off x="4166814" y="2559391"/>
            <a:ext cx="3049155" cy="139421"/>
          </a:xfrm>
          <a:prstGeom prst="bentConnector3">
            <a:avLst>
              <a:gd name="adj1" fmla="val 5029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2FE46EC1-2EE8-D75A-47F7-5C3C6C979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337" y="4540118"/>
            <a:ext cx="4327503" cy="12917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9742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9438636-8776-9AB8-1354-8E0D058C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11-4. </a:t>
            </a:r>
            <a:r>
              <a:rPr lang="ko-KR" altLang="en-US" sz="3600" dirty="0"/>
              <a:t>예외 종류에 따른 처리 코드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939AFD-B24B-23EF-8171-05F036439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696" y="1195201"/>
            <a:ext cx="8621374" cy="55537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3EDD6D0-9E9B-06FB-8DE7-A557DFFBB7E8}"/>
              </a:ext>
            </a:extLst>
          </p:cNvPr>
          <p:cNvSpPr/>
          <p:nvPr/>
        </p:nvSpPr>
        <p:spPr>
          <a:xfrm>
            <a:off x="4611625" y="5833240"/>
            <a:ext cx="4438836" cy="73815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다중 </a:t>
            </a:r>
            <a:r>
              <a:rPr lang="en-US" altLang="ko-KR" b="1" dirty="0"/>
              <a:t>catch</a:t>
            </a:r>
            <a:r>
              <a:rPr lang="ko-KR" altLang="en-US" b="1" dirty="0"/>
              <a:t>여도 하나만 실행한다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0823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CE20048-84A8-D3BD-4CCF-EB56926A0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11-4. </a:t>
            </a:r>
            <a:r>
              <a:rPr lang="ko-KR" altLang="en-US" sz="3600" dirty="0"/>
              <a:t>예외 종류에 따른 처리 코드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0196AF-37A1-0310-3BB1-9CDA6E28D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266" y="1149292"/>
            <a:ext cx="8868770" cy="570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3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240CDFE-E074-CDA1-29D3-E0975CF7D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856" y="1244116"/>
            <a:ext cx="9480103" cy="532728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D5467E2-981E-584D-ABD0-A090E6DE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11-4. </a:t>
            </a:r>
            <a:r>
              <a:rPr lang="ko-KR" altLang="en-US" sz="3600" dirty="0"/>
              <a:t>예외 종류에 따른 처리 코드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54859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801474C-3A4A-23DE-EE0F-FFDF6A3C0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11-5. </a:t>
            </a:r>
            <a:r>
              <a:rPr lang="ko-KR" altLang="en-US" sz="3600" dirty="0"/>
              <a:t>자동 리소스 닫기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76AF70-667F-BDA8-CB98-2E3DAF41D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611" y="1202560"/>
            <a:ext cx="8907960" cy="5603706"/>
          </a:xfrm>
          <a:prstGeom prst="rect">
            <a:avLst/>
          </a:prstGeom>
        </p:spPr>
      </p:pic>
      <p:pic>
        <p:nvPicPr>
          <p:cNvPr id="10" name="그래픽 9" descr="뒤로 단색으로 채워진">
            <a:extLst>
              <a:ext uri="{FF2B5EF4-FFF2-40B4-BE49-F238E27FC236}">
                <a16:creationId xmlns:a16="http://schemas.microsoft.com/office/drawing/2014/main" id="{F8B03ABC-1BD1-A7F0-7108-79720CEDB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551682">
            <a:off x="3780471" y="2424658"/>
            <a:ext cx="2118276" cy="118348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E29716-E5B8-F34E-8762-6536B4DAB7EC}"/>
              </a:ext>
            </a:extLst>
          </p:cNvPr>
          <p:cNvSpPr/>
          <p:nvPr/>
        </p:nvSpPr>
        <p:spPr>
          <a:xfrm>
            <a:off x="4556022" y="3263441"/>
            <a:ext cx="1084569" cy="27607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간결한 코드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6039A8-A25D-EB0A-4275-B6C37AA535A8}"/>
              </a:ext>
            </a:extLst>
          </p:cNvPr>
          <p:cNvSpPr/>
          <p:nvPr/>
        </p:nvSpPr>
        <p:spPr>
          <a:xfrm>
            <a:off x="1518080" y="6120304"/>
            <a:ext cx="6338656" cy="657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C257A3-78AE-63A2-8BB1-BA96E9EBA964}"/>
              </a:ext>
            </a:extLst>
          </p:cNvPr>
          <p:cNvSpPr/>
          <p:nvPr/>
        </p:nvSpPr>
        <p:spPr>
          <a:xfrm>
            <a:off x="6634876" y="2554707"/>
            <a:ext cx="4879462" cy="27607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예외가 발생하지 않으면 처리하고 </a:t>
            </a:r>
            <a:r>
              <a:rPr lang="en-US" altLang="ko-KR" sz="1200" b="1" dirty="0"/>
              <a:t>close() </a:t>
            </a:r>
            <a:r>
              <a:rPr lang="ko-KR" altLang="en-US" sz="1200" b="1" dirty="0"/>
              <a:t>메소드 호출되어 종료된다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4311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94CC901-1411-2661-6D78-D380419A88FD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/>
              <a:t>11-5. </a:t>
            </a:r>
            <a:r>
              <a:rPr lang="ko-KR" altLang="en-US" sz="3600"/>
              <a:t>자동 리소스 닫기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7874E1-64F5-582C-64D7-0AF708D3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96" y="1293296"/>
            <a:ext cx="6796088" cy="49114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95822F-1CDC-EF4B-AEAE-BF6A58D0B1BE}"/>
              </a:ext>
            </a:extLst>
          </p:cNvPr>
          <p:cNvSpPr txBox="1"/>
          <p:nvPr/>
        </p:nvSpPr>
        <p:spPr>
          <a:xfrm>
            <a:off x="5977861" y="253749"/>
            <a:ext cx="609460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try -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with – resources</a:t>
            </a:r>
          </a:p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예외 발생 안 되었을 경우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011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94CC901-1411-2661-6D78-D380419A88FD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/>
              <a:t>11-5. </a:t>
            </a:r>
            <a:r>
              <a:rPr lang="ko-KR" altLang="en-US" sz="3600"/>
              <a:t>자동 리소스 닫기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50F0E1-60A7-EBA3-EA1D-B82BA9D01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02391"/>
            <a:ext cx="9004265" cy="32718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C04479-D341-F550-BF7A-234EA92FD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348" y="4643845"/>
            <a:ext cx="4374512" cy="12331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AD105C-3D3C-4C2C-20C4-CF1A9D2AC4C1}"/>
              </a:ext>
            </a:extLst>
          </p:cNvPr>
          <p:cNvSpPr txBox="1"/>
          <p:nvPr/>
        </p:nvSpPr>
        <p:spPr>
          <a:xfrm>
            <a:off x="5977861" y="253749"/>
            <a:ext cx="609460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try -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with – resources</a:t>
            </a:r>
          </a:p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예외 발생 안 되었을 경우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7138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1945883-619C-17F2-70FC-9661C5BE6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11-5. </a:t>
            </a:r>
            <a:r>
              <a:rPr lang="ko-KR" altLang="en-US" sz="3600" dirty="0"/>
              <a:t>자동 리소스 닫기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B01BA9-BEFE-0F64-E45E-10DE55521627}"/>
              </a:ext>
            </a:extLst>
          </p:cNvPr>
          <p:cNvSpPr txBox="1"/>
          <p:nvPr/>
        </p:nvSpPr>
        <p:spPr>
          <a:xfrm>
            <a:off x="5977861" y="253749"/>
            <a:ext cx="609460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try -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with – resources</a:t>
            </a:r>
          </a:p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예외 발생 되었을 경우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7DA8E-CE19-A8BA-7D1D-5EEB0EDC18B2}"/>
              </a:ext>
            </a:extLst>
          </p:cNvPr>
          <p:cNvSpPr txBox="1"/>
          <p:nvPr/>
        </p:nvSpPr>
        <p:spPr>
          <a:xfrm>
            <a:off x="777024" y="1409207"/>
            <a:ext cx="693766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lang="en-US" altLang="ko-KR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■ TryWithResourcesTest.java </a:t>
            </a:r>
            <a:r>
              <a:rPr lang="ko-KR" alt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내용 추가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0611EF-D7BA-A18C-87C2-7F53401C1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23" y="2029049"/>
            <a:ext cx="8588890" cy="3405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AA6C42E-C388-6590-DB0D-2ECF8340E99C}"/>
              </a:ext>
            </a:extLst>
          </p:cNvPr>
          <p:cNvSpPr/>
          <p:nvPr/>
        </p:nvSpPr>
        <p:spPr>
          <a:xfrm>
            <a:off x="2754168" y="3850246"/>
            <a:ext cx="2810041" cy="253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611751-1E17-BAA7-CC22-93CAB57E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708" y="4866108"/>
            <a:ext cx="3879616" cy="13314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1189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B428B-0C09-FCB9-9A6F-37DC8252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1744" y="450507"/>
            <a:ext cx="7026442" cy="128395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11. </a:t>
            </a:r>
            <a:r>
              <a:rPr lang="ko-KR" altLang="en-US" sz="4000" dirty="0"/>
              <a:t>예외와 예외 클래스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4CF0F2-07E4-6A44-2588-5A40A7D1B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1755" y="2325944"/>
            <a:ext cx="9144000" cy="297402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cap="none" dirty="0"/>
              <a:t>11-1. </a:t>
            </a:r>
            <a:r>
              <a:rPr lang="ko-KR" altLang="en-US" cap="none" dirty="0"/>
              <a:t>예외와 예외 클래스</a:t>
            </a:r>
            <a:endParaRPr lang="en-US" altLang="ko-KR" cap="none" dirty="0"/>
          </a:p>
          <a:p>
            <a:r>
              <a:rPr lang="en-US" altLang="ko-KR" cap="none" dirty="0"/>
              <a:t>11-2. </a:t>
            </a:r>
            <a:r>
              <a:rPr lang="ko-KR" altLang="en-US" cap="none" dirty="0"/>
              <a:t>실행 예외</a:t>
            </a:r>
            <a:endParaRPr lang="en-US" altLang="ko-KR" cap="none" dirty="0"/>
          </a:p>
          <a:p>
            <a:r>
              <a:rPr lang="en-US" altLang="ko-KR" cap="none" dirty="0"/>
              <a:t>11-3. </a:t>
            </a:r>
            <a:r>
              <a:rPr lang="ko-KR" altLang="en-US" cap="none" dirty="0"/>
              <a:t>예외 처리 코드</a:t>
            </a:r>
            <a:endParaRPr lang="en-US" altLang="ko-KR" cap="none" dirty="0"/>
          </a:p>
          <a:p>
            <a:r>
              <a:rPr lang="en-US" altLang="ko-KR" cap="none" dirty="0"/>
              <a:t>11-4. </a:t>
            </a:r>
            <a:r>
              <a:rPr lang="ko-KR" altLang="en-US" cap="none" dirty="0"/>
              <a:t>예외 종류에 따른 처리 코드</a:t>
            </a:r>
            <a:endParaRPr lang="en-US" altLang="ko-KR" cap="none" dirty="0"/>
          </a:p>
          <a:p>
            <a:r>
              <a:rPr lang="en-US" altLang="ko-KR" cap="none" dirty="0"/>
              <a:t>11-5. </a:t>
            </a:r>
            <a:r>
              <a:rPr lang="ko-KR" altLang="en-US" cap="none" dirty="0"/>
              <a:t>자동 리소스 닫기</a:t>
            </a:r>
            <a:endParaRPr lang="en-US" altLang="ko-KR" cap="none" dirty="0"/>
          </a:p>
          <a:p>
            <a:r>
              <a:rPr lang="en-US" altLang="ko-KR" cap="none" dirty="0"/>
              <a:t>11-6. </a:t>
            </a:r>
            <a:r>
              <a:rPr lang="ko-KR" altLang="en-US" cap="none" dirty="0"/>
              <a:t>예외 처리 떠넘기기</a:t>
            </a:r>
            <a:endParaRPr lang="en-US" altLang="ko-KR" cap="none" dirty="0"/>
          </a:p>
          <a:p>
            <a:r>
              <a:rPr lang="en-US" altLang="ko-KR" cap="none" dirty="0"/>
              <a:t>11-7. </a:t>
            </a:r>
            <a:r>
              <a:rPr lang="ko-KR" altLang="en-US" cap="none" dirty="0"/>
              <a:t>사용자 정의 예외와 예외 발생</a:t>
            </a:r>
            <a:endParaRPr lang="en-US" altLang="ko-KR" cap="none" dirty="0"/>
          </a:p>
          <a:p>
            <a:r>
              <a:rPr lang="en-US" altLang="ko-KR" cap="none" dirty="0"/>
              <a:t>11-8. </a:t>
            </a:r>
            <a:r>
              <a:rPr lang="ko-KR" altLang="en-US" cap="none" dirty="0"/>
              <a:t>예외 정보 얻기</a:t>
            </a:r>
          </a:p>
        </p:txBody>
      </p:sp>
    </p:spTree>
    <p:extLst>
      <p:ext uri="{BB962C8B-B14F-4D97-AF65-F5344CB8AC3E}">
        <p14:creationId xmlns:p14="http://schemas.microsoft.com/office/powerpoint/2010/main" val="263262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692FB72-C87E-815E-ED98-063D7A1B7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11-6. </a:t>
            </a:r>
            <a:r>
              <a:rPr lang="ko-KR" altLang="en-US" sz="3600" dirty="0"/>
              <a:t>예외 떠넘기기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ED11DD-9904-4FC4-6BDE-A4529C378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375" y="1184804"/>
            <a:ext cx="8040913" cy="555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84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0D61CC4-8334-33D3-7A16-664CA370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11-6. </a:t>
            </a:r>
            <a:r>
              <a:rPr lang="ko-KR" altLang="en-US" sz="3600" dirty="0"/>
              <a:t>예외 떠넘기기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10876D-1B1B-4144-62FF-E804ACA49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74" y="1297754"/>
            <a:ext cx="8125380" cy="4386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4D4ED0-42A0-424A-B05C-1356EABE49AF}"/>
              </a:ext>
            </a:extLst>
          </p:cNvPr>
          <p:cNvSpPr txBox="1"/>
          <p:nvPr/>
        </p:nvSpPr>
        <p:spPr>
          <a:xfrm>
            <a:off x="5977861" y="65324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throws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F3FD7D-2391-4A3C-FB75-6CA83F64B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453" y="5430879"/>
            <a:ext cx="4742887" cy="11405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435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71561A9-50BD-082D-B189-9D8C93AD55FE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11-7. </a:t>
            </a:r>
            <a:r>
              <a:rPr lang="ko-KR" altLang="en-US" sz="3600" dirty="0"/>
              <a:t>사용자</a:t>
            </a:r>
            <a:r>
              <a:rPr lang="en-US" altLang="ko-KR" sz="3600" dirty="0"/>
              <a:t> </a:t>
            </a:r>
            <a:r>
              <a:rPr lang="ko-KR" altLang="en-US" sz="3600" dirty="0"/>
              <a:t>정의 예외와 예외 발생</a:t>
            </a:r>
            <a:endParaRPr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D487E3-EDCE-CE82-2C03-2C946CD49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243" y="1247133"/>
            <a:ext cx="8164842" cy="535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93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77DDC58E-90F7-6FF1-53EE-38B662DBCA60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11-7. </a:t>
            </a:r>
            <a:r>
              <a:rPr lang="ko-KR" altLang="en-US" sz="3600" dirty="0"/>
              <a:t>사용자</a:t>
            </a:r>
            <a:r>
              <a:rPr lang="en-US" altLang="ko-KR" sz="3600" dirty="0"/>
              <a:t> </a:t>
            </a:r>
            <a:r>
              <a:rPr lang="ko-KR" altLang="en-US" sz="3600" dirty="0"/>
              <a:t>정의 예외와 예외 발생</a:t>
            </a:r>
            <a:endParaRPr lang="ko-KR" altLang="en-US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9F87AF-7AA9-30C1-FE90-8B5287D67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72" y="2429597"/>
            <a:ext cx="8913184" cy="2228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DAC351-9737-5D9D-97C2-0280682A061E}"/>
              </a:ext>
            </a:extLst>
          </p:cNvPr>
          <p:cNvSpPr txBox="1"/>
          <p:nvPr/>
        </p:nvSpPr>
        <p:spPr>
          <a:xfrm>
            <a:off x="6430625" y="65324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579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4651A01-365B-BB31-9CD7-2E2508DCF48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11-7. </a:t>
            </a:r>
            <a:r>
              <a:rPr lang="ko-KR" altLang="en-US" sz="3600" dirty="0"/>
              <a:t>사용자</a:t>
            </a:r>
            <a:r>
              <a:rPr lang="en-US" altLang="ko-KR" sz="3600" dirty="0"/>
              <a:t> </a:t>
            </a:r>
            <a:r>
              <a:rPr lang="ko-KR" altLang="en-US" sz="3600" dirty="0"/>
              <a:t>정의 예외와 예외 발생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0968E3-7948-C786-8F4A-96DCC5F99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063" y="1328708"/>
            <a:ext cx="8389258" cy="5090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8979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5086B89-ECBB-8C78-1757-1661F2524134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11-7. </a:t>
            </a:r>
            <a:r>
              <a:rPr lang="ko-KR" altLang="en-US" sz="3600" dirty="0"/>
              <a:t>사용자</a:t>
            </a:r>
            <a:r>
              <a:rPr lang="en-US" altLang="ko-KR" sz="3600" dirty="0"/>
              <a:t> </a:t>
            </a:r>
            <a:r>
              <a:rPr lang="ko-KR" altLang="en-US" sz="3600" dirty="0"/>
              <a:t>정의 예외와 예외 발생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B35899-9450-3961-3A62-2E80CA3AB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52" y="1247774"/>
            <a:ext cx="8516544" cy="4833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C2947C-5019-D5FD-60AC-9DB214D39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297" y="5416117"/>
            <a:ext cx="4061772" cy="13301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2941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AF5F906-B92D-4AED-DC2E-5289A1EB1144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11-8. </a:t>
            </a:r>
            <a:r>
              <a:rPr lang="ko-KR" altLang="en-US" sz="3600" dirty="0"/>
              <a:t>예외 정보 얻기</a:t>
            </a:r>
            <a:endParaRPr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E41FCA-06EA-948A-89A5-452285DFE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548" y="1439498"/>
            <a:ext cx="9052550" cy="45638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7988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D2F8894F-732A-DB8B-74DC-5163934D05BF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11-8. </a:t>
            </a:r>
            <a:r>
              <a:rPr lang="ko-KR" altLang="en-US" sz="3600" dirty="0"/>
              <a:t>예외 정보 얻기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7EB73-40EE-D1CF-FC91-081F543FA4A7}"/>
              </a:ext>
            </a:extLst>
          </p:cNvPr>
          <p:cNvSpPr txBox="1"/>
          <p:nvPr/>
        </p:nvSpPr>
        <p:spPr>
          <a:xfrm>
            <a:off x="1097280" y="2671870"/>
            <a:ext cx="8330805" cy="1140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lang="en-US" altLang="ko-KR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■ </a:t>
            </a:r>
            <a:r>
              <a:rPr lang="en-US" altLang="ko-KR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user_define_exception</a:t>
            </a:r>
            <a:r>
              <a:rPr lang="en-US" altLang="ko-KR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 package </a:t>
            </a:r>
            <a:r>
              <a:rPr lang="ko-KR" alt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복사 후 </a:t>
            </a:r>
            <a:r>
              <a:rPr lang="en-US" altLang="ko-KR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Account.java, AccountTest.java </a:t>
            </a:r>
            <a:r>
              <a:rPr lang="ko-KR" alt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파일 수정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CDD435-024E-D39F-29B7-23DF07FD5711}"/>
              </a:ext>
            </a:extLst>
          </p:cNvPr>
          <p:cNvSpPr txBox="1"/>
          <p:nvPr/>
        </p:nvSpPr>
        <p:spPr>
          <a:xfrm>
            <a:off x="6430625" y="65324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783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67F8F7C-4F17-34E9-D496-E0C2D2D80BC9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11-8. </a:t>
            </a:r>
            <a:r>
              <a:rPr lang="ko-KR" altLang="en-US" sz="3600" dirty="0"/>
              <a:t>예외 정보 얻기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46AE9B-5DE5-DE23-4054-C8E475DA2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76" y="1252489"/>
            <a:ext cx="10069498" cy="50347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691801B-E0C3-1E49-77B5-030297076E51}"/>
              </a:ext>
            </a:extLst>
          </p:cNvPr>
          <p:cNvSpPr/>
          <p:nvPr/>
        </p:nvSpPr>
        <p:spPr>
          <a:xfrm>
            <a:off x="7006571" y="5110876"/>
            <a:ext cx="4464169" cy="4199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086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B021279-F3BC-34A8-93EE-4B879414F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735" y="1162147"/>
            <a:ext cx="6842851" cy="45337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8C65801-407B-C3F1-E9E2-569262D38F29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11-8. </a:t>
            </a:r>
            <a:r>
              <a:rPr lang="ko-KR" altLang="en-US" sz="3600" dirty="0"/>
              <a:t>예외 정보 얻기</a:t>
            </a:r>
            <a:endParaRPr lang="ko-KR" altLang="en-US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FF9494-0221-9F9C-F129-BCA8E8739B12}"/>
              </a:ext>
            </a:extLst>
          </p:cNvPr>
          <p:cNvSpPr/>
          <p:nvPr/>
        </p:nvSpPr>
        <p:spPr>
          <a:xfrm>
            <a:off x="2681091" y="4440921"/>
            <a:ext cx="3277875" cy="676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9C3F4FB-59DF-66E2-26EB-99E7A2E69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326" y="5258719"/>
            <a:ext cx="7484658" cy="14629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7879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11-1. </a:t>
            </a:r>
            <a:r>
              <a:rPr lang="ko-KR" altLang="en-US" sz="3600" dirty="0"/>
              <a:t>예외와 예외 클래스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BD8273-A4EC-4F3F-8A4D-525464C05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16" y="1262751"/>
            <a:ext cx="6800283" cy="491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53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11-1. </a:t>
            </a:r>
            <a:r>
              <a:rPr lang="ko-KR" altLang="en-US" sz="3600" dirty="0"/>
              <a:t>예외와 예외 클래스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136B95-1F34-DE7F-6796-6E7798FA1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805" y="1420766"/>
            <a:ext cx="7764007" cy="515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46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11-2. </a:t>
            </a:r>
            <a:r>
              <a:rPr lang="ko-KR" altLang="en-US" sz="3600" dirty="0"/>
              <a:t>실행 예외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50FE4A-4E41-F388-2CD0-839FC1141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48" y="1357546"/>
            <a:ext cx="7868078" cy="49500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68AE97-1187-25C1-A5ED-D9E971691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851" y="4538902"/>
            <a:ext cx="4213292" cy="1532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84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B8F4006-0521-7DED-E146-9DAEC368F291}"/>
              </a:ext>
            </a:extLst>
          </p:cNvPr>
          <p:cNvSpPr txBox="1"/>
          <p:nvPr/>
        </p:nvSpPr>
        <p:spPr>
          <a:xfrm>
            <a:off x="5960105" y="65324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NullPointerException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444232-C3E3-AF61-BBF4-CE8404BA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155" y="1835596"/>
            <a:ext cx="6057900" cy="2085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4A2EDC-92E7-8206-DFE8-806C4F17C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67" y="4734590"/>
            <a:ext cx="11268075" cy="6286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FB91B298-66C5-53A3-E63D-9FAE5A4C1EDC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/>
              <a:t>11-2. </a:t>
            </a:r>
            <a:r>
              <a:rPr lang="ko-KR" altLang="en-US" sz="3600"/>
              <a:t>실행 예외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6873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400930-9743-9685-0CF0-54EEA16D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20" y="1350563"/>
            <a:ext cx="9284563" cy="480595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EE1BBD-6D19-8403-3578-8CEED420368D}"/>
              </a:ext>
            </a:extLst>
          </p:cNvPr>
          <p:cNvSpPr/>
          <p:nvPr/>
        </p:nvSpPr>
        <p:spPr>
          <a:xfrm>
            <a:off x="7439491" y="1350563"/>
            <a:ext cx="3719743" cy="545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숫자가 아니어서 </a:t>
            </a:r>
            <a:r>
              <a:rPr lang="ko-KR" altLang="en-US"/>
              <a:t>발생하는 예외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E6700D1-FF97-CFA3-3120-4AAE8CD73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11-2. </a:t>
            </a:r>
            <a:r>
              <a:rPr lang="ko-KR" altLang="en-US" sz="3600" dirty="0"/>
              <a:t>실행 예외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89968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3427F2A-3F5E-ABF2-24DA-BAAE9DAB5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316452"/>
            <a:ext cx="6040367" cy="37323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1F7302-0E5E-C30C-5429-9142EDCD4BEB}"/>
              </a:ext>
            </a:extLst>
          </p:cNvPr>
          <p:cNvSpPr txBox="1"/>
          <p:nvPr/>
        </p:nvSpPr>
        <p:spPr>
          <a:xfrm>
            <a:off x="5960105" y="65324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2000" b="1" dirty="0" err="1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NumberFormatException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BBB943-70D1-4870-E563-DB6771D68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05" y="5342672"/>
            <a:ext cx="11680702" cy="12287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16BF9462-FF15-656E-AE45-BEC5C26F0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11-2. </a:t>
            </a:r>
            <a:r>
              <a:rPr lang="ko-KR" altLang="en-US" sz="3600" dirty="0"/>
              <a:t>실행 예외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16203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DA70CF-75D7-4A48-0324-304B46A9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99" y="1260055"/>
            <a:ext cx="8262852" cy="529186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49438636-8776-9AB8-1354-8E0D058C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11-2. </a:t>
            </a:r>
            <a:r>
              <a:rPr lang="ko-KR" altLang="en-US" sz="3600" dirty="0"/>
              <a:t>실행 예외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53346468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사용자 지정 7">
      <a:dk1>
        <a:srgbClr val="636363"/>
      </a:dk1>
      <a:lt1>
        <a:sysClr val="window" lastClr="FFFFFF"/>
      </a:lt1>
      <a:dk2>
        <a:srgbClr val="632E62"/>
      </a:dk2>
      <a:lt2>
        <a:srgbClr val="EAE5EB"/>
      </a:lt2>
      <a:accent1>
        <a:srgbClr val="636363"/>
      </a:accent1>
      <a:accent2>
        <a:srgbClr val="63636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7E6483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10565</TotalTime>
  <Words>332</Words>
  <Application>Microsoft Office PowerPoint</Application>
  <PresentationFormat>와이드스크린</PresentationFormat>
  <Paragraphs>58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Calibri</vt:lpstr>
      <vt:lpstr>Calibri Light</vt:lpstr>
      <vt:lpstr>Consolas</vt:lpstr>
      <vt:lpstr>추억</vt:lpstr>
      <vt:lpstr>자바 스터디 #9 _ (20221124) </vt:lpstr>
      <vt:lpstr>11. 예외와 예외 클래스</vt:lpstr>
      <vt:lpstr>11-1. 예외와 예외 클래스</vt:lpstr>
      <vt:lpstr>11-1. 예외와 예외 클래스</vt:lpstr>
      <vt:lpstr>11-2. 실행 예외</vt:lpstr>
      <vt:lpstr>PowerPoint 프레젠테이션</vt:lpstr>
      <vt:lpstr>11-2. 실행 예외</vt:lpstr>
      <vt:lpstr>11-2. 실행 예외</vt:lpstr>
      <vt:lpstr>11-2. 실행 예외</vt:lpstr>
      <vt:lpstr>11-2. 실행 예외</vt:lpstr>
      <vt:lpstr>11-3. 예외 처리 코드</vt:lpstr>
      <vt:lpstr>11-3. 예외 처리 코드</vt:lpstr>
      <vt:lpstr>11-4. 예외 종류에 따른 처리 코드</vt:lpstr>
      <vt:lpstr>11-4. 예외 종류에 따른 처리 코드</vt:lpstr>
      <vt:lpstr>11-4. 예외 종류에 따른 처리 코드</vt:lpstr>
      <vt:lpstr>11-5. 자동 리소스 닫기</vt:lpstr>
      <vt:lpstr>PowerPoint 프레젠테이션</vt:lpstr>
      <vt:lpstr>PowerPoint 프레젠테이션</vt:lpstr>
      <vt:lpstr>11-5. 자동 리소스 닫기</vt:lpstr>
      <vt:lpstr>11-6. 예외 떠넘기기</vt:lpstr>
      <vt:lpstr>11-6. 예외 떠넘기기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 스터디 #1 _ (20220915)</dc:title>
  <dc:creator>2476</dc:creator>
  <cp:lastModifiedBy>2476</cp:lastModifiedBy>
  <cp:revision>2010</cp:revision>
  <dcterms:created xsi:type="dcterms:W3CDTF">2022-09-07T04:20:59Z</dcterms:created>
  <dcterms:modified xsi:type="dcterms:W3CDTF">2022-12-01T04:23:10Z</dcterms:modified>
</cp:coreProperties>
</file>